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80248"/>
            <a:ext cx="7415927" cy="200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50"/>
              </a:lnSpc>
              <a:buNone/>
            </a:pPr>
            <a:r>
              <a:rPr lang="en-US" sz="6300" spc="-126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JIRA: Powering Agile Project Management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6350437" y="435459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JIRA is a versatile project management tool by Atlassian. It excels in issue tracking and supports agile methodologies. Teams use JIRA to plan, track, and manage software development efficiently.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83584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843468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5817394"/>
            <a:ext cx="3735824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spc="-39" kern="0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DINESHRAJ DHANAPATHY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01522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Disadvantages of JIRA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64037" y="2797850"/>
            <a:ext cx="7415927" cy="3730228"/>
          </a:xfrm>
          <a:prstGeom prst="roundRect">
            <a:avLst>
              <a:gd name="adj" fmla="val 278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2813090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296882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Complexity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2968823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Can be overwhelming for new users or small teams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3914656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407039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Learning Curve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4070390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Customization requires good understanding of JIRA settings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5016222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6093" y="517195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Pricing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5171956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Costs can add up quickly for larger teams using premium features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806779"/>
            <a:ext cx="7100054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Conclusion: JIRA is a Powerful Project Management Tool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864037" y="3447574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JIRA is a versatile and powerful tool for project management, issue tracking, and agile development. Its robust feature set allows teams to collaborate, track progress, and manage workflows efficiently. Whether you're running a small team or managing large-scale enterprise projects, JIRA can adapt to your needs and provide valuable insights into your work progress.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28437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Features of JIRA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350437" y="220241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40937" y="2305883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7152680" y="220241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Issue Tracking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152680" y="271367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 bugs, tasks, and work items effectively.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363319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40937" y="3736658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7152680" y="363319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Agile Support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7152680" y="4144447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Facilitate Scrum and Kanban methodologies for sprints and tasks.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06396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40937" y="5167432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7152680" y="506396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Custom Workflows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7152680" y="557522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Define unique processes with customizable states and transitions.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6350437" y="649474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40937" y="6598206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7152680" y="6494740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Reporting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7152680" y="700599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 progress with built-in reports and custom dashboards.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998" y="752594"/>
            <a:ext cx="4988600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spc="-7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JIRA Components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1048583" y="1694140"/>
            <a:ext cx="22860" cy="5782747"/>
          </a:xfrm>
          <a:prstGeom prst="roundRect">
            <a:avLst>
              <a:gd name="adj" fmla="val 389532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1275636" y="2159675"/>
            <a:ext cx="741998" cy="22860"/>
          </a:xfrm>
          <a:prstGeom prst="roundRect">
            <a:avLst>
              <a:gd name="adj" fmla="val 389532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821531" y="1932623"/>
            <a:ext cx="476964" cy="476964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5123" y="2021443"/>
            <a:ext cx="149662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225993" y="1906072"/>
            <a:ext cx="2494240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39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225993" y="2344936"/>
            <a:ext cx="6176010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Container for related issues with configurable workflows and permissions.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5636" y="3912751"/>
            <a:ext cx="741998" cy="22860"/>
          </a:xfrm>
          <a:prstGeom prst="roundRect">
            <a:avLst>
              <a:gd name="adj" fmla="val 389532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821531" y="3685699"/>
            <a:ext cx="476964" cy="476964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5123" y="3774519"/>
            <a:ext cx="149662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225993" y="3659148"/>
            <a:ext cx="2494240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39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Issue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225993" y="4098012"/>
            <a:ext cx="6176010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Core item representing tasks, bugs, or user stories.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5636" y="5326618"/>
            <a:ext cx="741998" cy="22860"/>
          </a:xfrm>
          <a:prstGeom prst="roundRect">
            <a:avLst>
              <a:gd name="adj" fmla="val 389532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821531" y="5099566"/>
            <a:ext cx="476964" cy="476964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85123" y="5188387"/>
            <a:ext cx="149662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225993" y="5073015"/>
            <a:ext cx="2494240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39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Sprint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225993" y="5511879"/>
            <a:ext cx="6176010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Time-boxed period for completing a set of work.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275636" y="6740485"/>
            <a:ext cx="741998" cy="22860"/>
          </a:xfrm>
          <a:prstGeom prst="roundRect">
            <a:avLst>
              <a:gd name="adj" fmla="val 389532"/>
            </a:avLst>
          </a:prstGeom>
          <a:solidFill>
            <a:srgbClr val="D6BADD"/>
          </a:solidFill>
          <a:ln/>
        </p:spPr>
      </p:sp>
      <p:sp>
        <p:nvSpPr>
          <p:cNvPr id="21" name="Shape 18"/>
          <p:cNvSpPr/>
          <p:nvPr/>
        </p:nvSpPr>
        <p:spPr>
          <a:xfrm>
            <a:off x="821531" y="6513433"/>
            <a:ext cx="476964" cy="476964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985123" y="6602254"/>
            <a:ext cx="149662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2225993" y="6486882"/>
            <a:ext cx="2494240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39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Board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2225993" y="6925747"/>
            <a:ext cx="6176010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 representation of work items, including Scrum and Kanban boards.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605314"/>
            <a:ext cx="5430560" cy="646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spc="-8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JIRA Agile Concepts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06" y="1580912"/>
            <a:ext cx="549116" cy="5491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8906" y="2349698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Backlog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8906" y="2804517"/>
            <a:ext cx="76061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Prioritized list of tasks and stories for future sprints.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06" y="3815001"/>
            <a:ext cx="549116" cy="5491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8906" y="4583787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Sprint Planning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8906" y="5038606"/>
            <a:ext cx="76061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Meeting to select backlog items for the upcoming sprint.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06" y="6049089"/>
            <a:ext cx="549116" cy="5491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8906" y="6817876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Burndown Chart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8906" y="7272695"/>
            <a:ext cx="76061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 representation of work left in the sprint.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632115"/>
            <a:ext cx="7308056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JIRA for Agile Methodologies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97525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Scrum in JIRA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585216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Organize work into sprints using Scrum boards. Plan sprints and groom the backlog.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810" y="397525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Kanban in JIRA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7623810" y="4585216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Visualize tasks on a continuous flow board. Set WIP limits to prevent bottlenecks.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4720" y="667822"/>
            <a:ext cx="7005876" cy="712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spc="-90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Integration with Other Tools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720" y="1744147"/>
            <a:ext cx="1211937" cy="19391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10155" y="1986439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spc="-4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Confluence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10155" y="2488168"/>
            <a:ext cx="5871924" cy="775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Link JIRA issues to Confluence pages for detailed documentation.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720" y="3683317"/>
            <a:ext cx="1211937" cy="19391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10155" y="3925610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spc="-4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Bitbucket/GitHub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910155" y="4427339"/>
            <a:ext cx="5871924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Connect code commits and pull requests to JIRA issues.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720" y="5622488"/>
            <a:ext cx="1211937" cy="19391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10155" y="5864781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spc="-4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Jenkins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10155" y="6366510"/>
            <a:ext cx="5871924" cy="775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 build and deployment processes, tracking status in JIRA.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468755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JIRA Reporting</a:t>
            </a:r>
            <a:endParaRPr lang="en-US" sz="4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2688550"/>
            <a:ext cx="3984069" cy="24623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545949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Burndown Chart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968693" y="5970746"/>
            <a:ext cx="398406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Tracks remaining work and progress over time in a sprint.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046" y="2688550"/>
            <a:ext cx="3984069" cy="24623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23046" y="545949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Velocity Chart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5323046" y="5970746"/>
            <a:ext cx="398406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Shows work completed in each sprint, helping forecast future capacity.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2688550"/>
            <a:ext cx="3984188" cy="24623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400" y="5459492"/>
            <a:ext cx="3273028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Cumulative Flow Diagram</a:t>
            </a:r>
            <a:endParaRPr lang="en-US" sz="2250" dirty="0"/>
          </a:p>
        </p:txBody>
      </p:sp>
      <p:sp>
        <p:nvSpPr>
          <p:cNvPr id="11" name="Text 6"/>
          <p:cNvSpPr/>
          <p:nvPr/>
        </p:nvSpPr>
        <p:spPr>
          <a:xfrm>
            <a:off x="9677400" y="5970746"/>
            <a:ext cx="39841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Visualizes workflow stages over time, showing task distribution.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688" y="743664"/>
            <a:ext cx="5219343" cy="652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spc="-82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Best Practices for JIRA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62688" y="1728787"/>
            <a:ext cx="7591425" cy="1272897"/>
          </a:xfrm>
          <a:prstGeom prst="roundRect">
            <a:avLst>
              <a:gd name="adj" fmla="val 731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2121" y="1958221"/>
            <a:ext cx="2609612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Clear Workflows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92121" y="2417445"/>
            <a:ext cx="7132558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Customize workflows to match project needs and ensure team understanding.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62688" y="3223498"/>
            <a:ext cx="7591425" cy="1272897"/>
          </a:xfrm>
          <a:prstGeom prst="roundRect">
            <a:avLst>
              <a:gd name="adj" fmla="val 731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92121" y="3452932"/>
            <a:ext cx="2609612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Organize Issues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492121" y="3912156"/>
            <a:ext cx="7132558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labels and components to categorize and manage issues efficiently.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62688" y="4718209"/>
            <a:ext cx="7591425" cy="1272897"/>
          </a:xfrm>
          <a:prstGeom prst="roundRect">
            <a:avLst>
              <a:gd name="adj" fmla="val 731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92121" y="4947642"/>
            <a:ext cx="2609612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Regular Grooming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92121" y="5406866"/>
            <a:ext cx="7132558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Keep the backlog clean and prioritized through regular reviews.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62688" y="6212919"/>
            <a:ext cx="7591425" cy="1272897"/>
          </a:xfrm>
          <a:prstGeom prst="roundRect">
            <a:avLst>
              <a:gd name="adj" fmla="val 731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92121" y="6442353"/>
            <a:ext cx="2609612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Leverage Automation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492121" y="6901577"/>
            <a:ext cx="7132558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automation rules to handle repetitive tasks and transitions.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0197" y="672584"/>
            <a:ext cx="5740003" cy="717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spc="-90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Advantages of JIRA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340197" y="2030373"/>
            <a:ext cx="548878" cy="548878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8554" y="2132528"/>
            <a:ext cx="172164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7132915" y="2030373"/>
            <a:ext cx="2870002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spc="-4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Scalability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132915" y="2535436"/>
            <a:ext cx="6643688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Suitable for teams of all sizes, from startups to large enterprises.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40197" y="3444002"/>
            <a:ext cx="548878" cy="548878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28554" y="3546158"/>
            <a:ext cx="172164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7132915" y="3444002"/>
            <a:ext cx="2870002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spc="-4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Customization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7132915" y="3949065"/>
            <a:ext cx="6643688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Flexible workflows adaptable to different teams and projects.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40197" y="4857631"/>
            <a:ext cx="548878" cy="548878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28554" y="4959787"/>
            <a:ext cx="172164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7132915" y="4857631"/>
            <a:ext cx="2870002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spc="-4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Agile Support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7132915" y="5362694"/>
            <a:ext cx="6643688" cy="390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Excellent tools for Scrum and Kanban methodologies.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6340197" y="6271260"/>
            <a:ext cx="548878" cy="548878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8554" y="6373416"/>
            <a:ext cx="172164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7132915" y="6271260"/>
            <a:ext cx="2870002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spc="-4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Integration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7132915" y="6776323"/>
            <a:ext cx="6643688" cy="780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Seamless connection with various development and collaboration tools.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2024-10-22T16:14:59Z</dcterms:created>
  <dcterms:modified xsi:type="dcterms:W3CDTF">2024-10-22T16:14:59Z</dcterms:modified>
</cp:coreProperties>
</file>